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3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467E-0BEC-4C1E-A07C-1F6EC867FF7F}" type="datetimeFigureOut">
              <a:rPr lang="fa-IR" smtClean="0"/>
              <a:t>12/11/1447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437C-C0CB-4CA3-ABF2-196B16FE00A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49754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467E-0BEC-4C1E-A07C-1F6EC867FF7F}" type="datetimeFigureOut">
              <a:rPr lang="fa-IR" smtClean="0"/>
              <a:t>12/11/1447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437C-C0CB-4CA3-ABF2-196B16FE00A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3514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467E-0BEC-4C1E-A07C-1F6EC867FF7F}" type="datetimeFigureOut">
              <a:rPr lang="fa-IR" smtClean="0"/>
              <a:t>12/11/1447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437C-C0CB-4CA3-ABF2-196B16FE00A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40109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467E-0BEC-4C1E-A07C-1F6EC867FF7F}" type="datetimeFigureOut">
              <a:rPr lang="fa-IR" smtClean="0"/>
              <a:t>12/11/1447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437C-C0CB-4CA3-ABF2-196B16FE00A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9286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467E-0BEC-4C1E-A07C-1F6EC867FF7F}" type="datetimeFigureOut">
              <a:rPr lang="fa-IR" smtClean="0"/>
              <a:t>12/11/1447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437C-C0CB-4CA3-ABF2-196B16FE00A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6682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467E-0BEC-4C1E-A07C-1F6EC867FF7F}" type="datetimeFigureOut">
              <a:rPr lang="fa-IR" smtClean="0"/>
              <a:t>12/11/1447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437C-C0CB-4CA3-ABF2-196B16FE00A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70753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467E-0BEC-4C1E-A07C-1F6EC867FF7F}" type="datetimeFigureOut">
              <a:rPr lang="fa-IR" smtClean="0"/>
              <a:t>12/11/1447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437C-C0CB-4CA3-ABF2-196B16FE00A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31316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467E-0BEC-4C1E-A07C-1F6EC867FF7F}" type="datetimeFigureOut">
              <a:rPr lang="fa-IR" smtClean="0"/>
              <a:t>12/11/1447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437C-C0CB-4CA3-ABF2-196B16FE00A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91768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467E-0BEC-4C1E-A07C-1F6EC867FF7F}" type="datetimeFigureOut">
              <a:rPr lang="fa-IR" smtClean="0"/>
              <a:t>12/11/1447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437C-C0CB-4CA3-ABF2-196B16FE00A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95729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467E-0BEC-4C1E-A07C-1F6EC867FF7F}" type="datetimeFigureOut">
              <a:rPr lang="fa-IR" smtClean="0"/>
              <a:t>12/11/1447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437C-C0CB-4CA3-ABF2-196B16FE00A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21303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1467E-0BEC-4C1E-A07C-1F6EC867FF7F}" type="datetimeFigureOut">
              <a:rPr lang="fa-IR" smtClean="0"/>
              <a:t>12/11/1447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8437C-C0CB-4CA3-ABF2-196B16FE00A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1056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1467E-0BEC-4C1E-A07C-1F6EC867FF7F}" type="datetimeFigureOut">
              <a:rPr lang="fa-IR" smtClean="0"/>
              <a:t>12/11/1447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8437C-C0CB-4CA3-ABF2-196B16FE00A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9709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7277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76556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ALMAS</dc:creator>
  <cp:lastModifiedBy>ALMAS</cp:lastModifiedBy>
  <cp:revision>3</cp:revision>
  <dcterms:created xsi:type="dcterms:W3CDTF">2026-04-28T16:43:30Z</dcterms:created>
  <dcterms:modified xsi:type="dcterms:W3CDTF">2026-04-28T16:56:29Z</dcterms:modified>
</cp:coreProperties>
</file>