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1pPr>
    <a:lvl2pPr marL="1641184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2pPr>
    <a:lvl3pPr marL="3282368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3pPr>
    <a:lvl4pPr marL="4923554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4pPr>
    <a:lvl5pPr marL="6564738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5pPr>
    <a:lvl6pPr marL="8205922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6pPr>
    <a:lvl7pPr marL="9847106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7pPr>
    <a:lvl8pPr marL="11488296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8pPr>
    <a:lvl9pPr marL="13129475" algn="l" defTabSz="3282368" rtl="0" eaLnBrk="1" latinLnBrk="0" hangingPunct="1">
      <a:defRPr sz="64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36" d="100"/>
          <a:sy n="36" d="100"/>
        </p:scale>
        <p:origin x="498" y="-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68BA-8563-4443-8198-719D30C808E8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F674-A8B0-43AB-A59A-4E2AC336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99885" y="5399884"/>
            <a:ext cx="35999743" cy="25199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47348" y="5149516"/>
            <a:ext cx="36816632" cy="26036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811" y="4611534"/>
            <a:ext cx="28370463" cy="35420969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1013540" y="5614294"/>
            <a:ext cx="23082037" cy="2595919"/>
          </a:xfrm>
          <a:prstGeom prst="roundRect">
            <a:avLst/>
          </a:prstGeom>
          <a:noFill/>
          <a:ln w="38100" cap="rnd" cmpd="sng" algn="ctr">
            <a:solidFill>
              <a:srgbClr val="2E83C3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0" marR="0" lvl="0" indent="0" algn="ctr" defTabSz="205677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46D2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عنوان مقاله: </a:t>
            </a:r>
            <a:endParaRPr kumimoji="0" lang="fa-IR" sz="3500" b="1" i="0" u="none" strike="noStrike" kern="0" cap="none" spc="0" normalizeH="0" baseline="0" noProof="0" dirty="0">
              <a:ln>
                <a:noFill/>
              </a:ln>
              <a:solidFill>
                <a:srgbClr val="0046D2"/>
              </a:solidFill>
              <a:effectLst/>
              <a:uLnTx/>
              <a:uFillTx/>
              <a:latin typeface="Trebuchet MS" panose="020B0603020202020204"/>
              <a:ea typeface="+mn-ea"/>
              <a:cs typeface="B Titr" pitchFamily="2" charset="-78"/>
            </a:endParaRPr>
          </a:p>
          <a:p>
            <a:pPr marL="0" marR="0" lvl="0" indent="0" algn="ctr" defTabSz="205677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500" b="1" kern="0" dirty="0" smtClean="0">
                <a:solidFill>
                  <a:srgbClr val="0046D2"/>
                </a:solidFill>
                <a:latin typeface="Trebuchet MS" panose="020B0603020202020204"/>
                <a:cs typeface="B Titr" pitchFamily="2" charset="-78"/>
              </a:rPr>
              <a:t>نام نویسنده اول</a:t>
            </a:r>
          </a:p>
          <a:p>
            <a:pPr marL="0" marR="0" lvl="0" indent="0" algn="ctr" defTabSz="205677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46D2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سمت</a:t>
            </a:r>
            <a:r>
              <a:rPr kumimoji="0" lang="fa-IR" sz="3500" b="1" i="0" u="none" strike="noStrike" kern="0" cap="none" spc="0" normalizeH="0" noProof="0" dirty="0" smtClean="0">
                <a:ln>
                  <a:noFill/>
                </a:ln>
                <a:solidFill>
                  <a:srgbClr val="0046D2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 نویسنده اول</a:t>
            </a:r>
          </a:p>
          <a:p>
            <a:pPr marL="0" marR="0" lvl="0" indent="0" algn="ctr" defTabSz="205677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500" b="1" kern="0" baseline="0" dirty="0" smtClean="0">
                <a:solidFill>
                  <a:srgbClr val="0046D2"/>
                </a:solidFill>
                <a:latin typeface="Trebuchet MS" panose="020B0603020202020204"/>
                <a:cs typeface="B Titr" pitchFamily="2" charset="-78"/>
              </a:rPr>
              <a:t>نام</a:t>
            </a:r>
            <a:r>
              <a:rPr lang="fa-IR" sz="3500" b="1" kern="0" dirty="0" smtClean="0">
                <a:solidFill>
                  <a:srgbClr val="0046D2"/>
                </a:solidFill>
                <a:latin typeface="Trebuchet MS" panose="020B0603020202020204"/>
                <a:cs typeface="B Titr" pitchFamily="2" charset="-78"/>
              </a:rPr>
              <a:t> نویسنده دوم</a:t>
            </a:r>
          </a:p>
          <a:p>
            <a:pPr marL="0" marR="0" lvl="0" indent="0" algn="ctr" defTabSz="205677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46D2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سمت</a:t>
            </a:r>
            <a:r>
              <a:rPr kumimoji="0" lang="fa-IR" sz="3500" b="1" i="0" u="none" strike="noStrike" kern="0" cap="none" spc="0" normalizeH="0" noProof="0" dirty="0" smtClean="0">
                <a:ln>
                  <a:noFill/>
                </a:ln>
                <a:solidFill>
                  <a:srgbClr val="0046D2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 نویسنده دوم</a:t>
            </a: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B Nazanin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13540" y="8474520"/>
            <a:ext cx="23082037" cy="4367339"/>
            <a:chOff x="210735" y="4898065"/>
            <a:chExt cx="14527614" cy="2001386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286191" y="4898065"/>
              <a:ext cx="14452158" cy="2001386"/>
            </a:xfrm>
            <a:prstGeom prst="roundRect">
              <a:avLst>
                <a:gd name="adj" fmla="val 9407"/>
              </a:avLst>
            </a:prstGeom>
            <a:noFill/>
            <a:ln w="38100" cap="rnd" cmpd="sng" algn="ctr">
              <a:solidFill>
                <a:srgbClr val="2E83C3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3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just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3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ct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210735" y="5566615"/>
              <a:ext cx="14170172" cy="120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268" tIns="17634" rIns="35268" bIns="17634">
              <a:spAutoFit/>
            </a:bodyPr>
            <a:lstStyle/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1145869" y="5007816"/>
              <a:ext cx="3435350" cy="374650"/>
            </a:xfrm>
            <a:prstGeom prst="roundRect">
              <a:avLst/>
            </a:prstGeom>
            <a:gradFill flip="none" rotWithShape="1">
              <a:gsLst>
                <a:gs pos="0">
                  <a:srgbClr val="5FCBEF">
                    <a:tint val="66000"/>
                    <a:satMod val="160000"/>
                  </a:srgbClr>
                </a:gs>
                <a:gs pos="50000">
                  <a:srgbClr val="5FCBEF">
                    <a:tint val="44500"/>
                    <a:satMod val="160000"/>
                  </a:srgbClr>
                </a:gs>
                <a:gs pos="100000">
                  <a:srgbClr val="5FCBE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rnd" cmpd="sng" algn="ctr">
              <a:noFill/>
              <a:prstDash val="solid"/>
            </a:ln>
            <a:effectLst/>
          </p:spPr>
          <p:txBody>
            <a:bodyPr lIns="0" tIns="0" rIns="0" bIns="0" rtlCol="1" anchor="ctr">
              <a:spAutoFit/>
            </a:bodyPr>
            <a:lstStyle/>
            <a:p>
              <a:pPr marL="0" marR="0" lvl="0" indent="0" algn="just" defTabSz="1693592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B Titr" pitchFamily="2" charset="-78"/>
                </a:rPr>
                <a:t>چکیده:</a:t>
              </a:r>
              <a:endPara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032863" y="22296568"/>
            <a:ext cx="11196962" cy="10027850"/>
            <a:chOff x="7599314" y="15525750"/>
            <a:chExt cx="7184964" cy="482858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7599314" y="15525750"/>
              <a:ext cx="7184964" cy="4828582"/>
            </a:xfrm>
            <a:prstGeom prst="roundRect">
              <a:avLst>
                <a:gd name="adj" fmla="val 3401"/>
              </a:avLst>
            </a:prstGeom>
            <a:noFill/>
            <a:ln w="38100" cap="rnd" cmpd="sng" algn="ctr">
              <a:solidFill>
                <a:srgbClr val="2E83C3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just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3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  <a:p>
              <a:pPr marL="0" marR="0" lvl="0" indent="0" algn="ct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126709" y="15694506"/>
              <a:ext cx="3435350" cy="310268"/>
            </a:xfrm>
            <a:prstGeom prst="roundRect">
              <a:avLst/>
            </a:prstGeom>
            <a:gradFill flip="none" rotWithShape="1">
              <a:gsLst>
                <a:gs pos="0">
                  <a:srgbClr val="5FCBEF">
                    <a:tint val="66000"/>
                    <a:satMod val="160000"/>
                  </a:srgbClr>
                </a:gs>
                <a:gs pos="50000">
                  <a:srgbClr val="5FCBEF">
                    <a:tint val="44500"/>
                    <a:satMod val="160000"/>
                  </a:srgbClr>
                </a:gs>
                <a:gs pos="100000">
                  <a:srgbClr val="5FCBE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rnd" cmpd="sng" algn="ctr">
              <a:noFill/>
              <a:prstDash val="solid"/>
            </a:ln>
            <a:effectLst/>
          </p:spPr>
          <p:txBody>
            <a:bodyPr lIns="0" tIns="0" rIns="0" bIns="0" rtlCol="1" anchor="ctr">
              <a:spAutoFit/>
            </a:bodyPr>
            <a:lstStyle/>
            <a:p>
              <a:pPr marL="0" marR="0" lvl="0" indent="0" algn="just" defTabSz="2056772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B Titr" pitchFamily="2" charset="-78"/>
                </a:rPr>
                <a:t>یافته‌ها: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910082" y="16112675"/>
              <a:ext cx="6740752" cy="411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843" tIns="21422" rIns="42843" bIns="21422">
              <a:spAutoFit/>
            </a:bodyPr>
            <a:lstStyle/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548120" y="13508012"/>
            <a:ext cx="5484769" cy="374571"/>
          </a:xfrm>
          <a:prstGeom prst="roundRect">
            <a:avLst/>
          </a:prstGeom>
          <a:gradFill flip="none" rotWithShape="1">
            <a:gsLst>
              <a:gs pos="0">
                <a:srgbClr val="5FCBEF">
                  <a:tint val="66000"/>
                  <a:satMod val="160000"/>
                </a:srgbClr>
              </a:gs>
              <a:gs pos="50000">
                <a:srgbClr val="5FCBEF">
                  <a:tint val="44500"/>
                  <a:satMod val="160000"/>
                </a:srgbClr>
              </a:gs>
              <a:gs pos="100000">
                <a:srgbClr val="5FCBEF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lIns="0" tIns="0" rIns="0" bIns="0" rtlCol="1" anchor="ctr">
            <a:spAutoFit/>
          </a:bodyPr>
          <a:lstStyle/>
          <a:p>
            <a:pPr marL="0" marR="0" lvl="0" indent="0" algn="just" defTabSz="2056772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ادامه یافته‌ها: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B Titr" pitchFamily="2" charset="-7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210159" y="29468149"/>
            <a:ext cx="11701629" cy="1946699"/>
            <a:chOff x="285292" y="13095290"/>
            <a:chExt cx="7229995" cy="4696902"/>
          </a:xfrm>
        </p:grpSpPr>
        <p:sp>
          <p:nvSpPr>
            <p:cNvPr id="43" name="AutoShape 50"/>
            <p:cNvSpPr>
              <a:spLocks noChangeArrowheads="1"/>
            </p:cNvSpPr>
            <p:nvPr/>
          </p:nvSpPr>
          <p:spPr bwMode="auto">
            <a:xfrm>
              <a:off x="285292" y="13095290"/>
              <a:ext cx="7229995" cy="4557201"/>
            </a:xfrm>
            <a:prstGeom prst="roundRect">
              <a:avLst>
                <a:gd name="adj" fmla="val 5419"/>
              </a:avLst>
            </a:prstGeom>
            <a:noFill/>
            <a:ln w="38100" cap="rnd" cmpd="sng" algn="ctr">
              <a:solidFill>
                <a:srgbClr val="2E83C3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685119" y="13947889"/>
              <a:ext cx="6740752" cy="3844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843" tIns="21422" rIns="42843" bIns="21422">
              <a:spAutoFit/>
            </a:bodyPr>
            <a:lstStyle/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182176" y="13325233"/>
              <a:ext cx="4151061" cy="903747"/>
            </a:xfrm>
            <a:prstGeom prst="roundRect">
              <a:avLst/>
            </a:prstGeom>
            <a:gradFill flip="none" rotWithShape="1">
              <a:gsLst>
                <a:gs pos="0">
                  <a:srgbClr val="5FCBEF">
                    <a:tint val="66000"/>
                    <a:satMod val="160000"/>
                  </a:srgbClr>
                </a:gs>
                <a:gs pos="50000">
                  <a:srgbClr val="5FCBEF">
                    <a:tint val="44500"/>
                    <a:satMod val="160000"/>
                  </a:srgbClr>
                </a:gs>
                <a:gs pos="100000">
                  <a:srgbClr val="5FCBE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just" defTabSz="2056772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B Titr" pitchFamily="2" charset="-78"/>
                </a:rPr>
                <a:t>منابع: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032863" y="13106166"/>
            <a:ext cx="11196962" cy="8965454"/>
            <a:chOff x="7553387" y="7111998"/>
            <a:chExt cx="7184964" cy="8337551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7553387" y="7111998"/>
              <a:ext cx="7184964" cy="8337551"/>
            </a:xfrm>
            <a:prstGeom prst="roundRect">
              <a:avLst>
                <a:gd name="adj" fmla="val 3777"/>
              </a:avLst>
            </a:prstGeom>
            <a:noFill/>
            <a:ln w="38100" cap="rnd" cmpd="sng" algn="ctr">
              <a:solidFill>
                <a:srgbClr val="2E83C3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2056772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j-cs"/>
              </a:endParaRPr>
            </a:p>
          </p:txBody>
        </p:sp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7712073" y="7745403"/>
              <a:ext cx="6869145" cy="710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268" tIns="17634" rIns="35268" bIns="17634">
              <a:spAutoFit/>
            </a:bodyPr>
            <a:lstStyle/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+mj-cs"/>
                </a:rPr>
                <a:t>...................................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+mj-cs"/>
                </a:rPr>
                <a:t>................................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+mj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1145869" y="7353365"/>
              <a:ext cx="3435350" cy="348338"/>
            </a:xfrm>
            <a:prstGeom prst="roundRect">
              <a:avLst/>
            </a:prstGeom>
            <a:gradFill flip="none" rotWithShape="1">
              <a:gsLst>
                <a:gs pos="0">
                  <a:srgbClr val="5FCBEF">
                    <a:tint val="66000"/>
                    <a:satMod val="160000"/>
                  </a:srgbClr>
                </a:gs>
                <a:gs pos="50000">
                  <a:srgbClr val="5FCBEF">
                    <a:tint val="44500"/>
                    <a:satMod val="160000"/>
                  </a:srgbClr>
                </a:gs>
                <a:gs pos="100000">
                  <a:srgbClr val="5FCBE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rnd" cmpd="sng" algn="ctr">
              <a:noFill/>
              <a:prstDash val="solid"/>
            </a:ln>
            <a:effectLst/>
          </p:spPr>
          <p:txBody>
            <a:bodyPr lIns="0" tIns="0" rIns="0" bIns="0" rtlCol="1" anchor="ctr">
              <a:spAutoFit/>
            </a:bodyPr>
            <a:lstStyle/>
            <a:p>
              <a:pPr marL="0" marR="0" lvl="0" indent="0" algn="just" defTabSz="1693592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j-cs"/>
                </a:rPr>
                <a:t>مقدمه و بیان مسأله:</a:t>
              </a:r>
              <a:endPara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j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0646" y="13185992"/>
            <a:ext cx="11701629" cy="9282423"/>
            <a:chOff x="286191" y="6464300"/>
            <a:chExt cx="7229995" cy="6680875"/>
          </a:xfrm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286191" y="6464300"/>
              <a:ext cx="7229995" cy="6375400"/>
            </a:xfrm>
            <a:prstGeom prst="roundRect">
              <a:avLst>
                <a:gd name="adj" fmla="val 3626"/>
              </a:avLst>
            </a:prstGeom>
            <a:noFill/>
            <a:ln w="38100" cap="rnd" cmpd="sng" algn="ctr">
              <a:solidFill>
                <a:srgbClr val="2E83C3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368971" y="6961770"/>
              <a:ext cx="6740752" cy="618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843" tIns="21422" rIns="42843" bIns="21422">
              <a:spAutoFit/>
            </a:bodyPr>
            <a:lstStyle/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0"/>
                  <a:cs typeface="B Mitra" pitchFamily="2" charset="-78"/>
                </a:rPr>
                <a:t>....................</a:t>
              </a: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endParaRPr>
            </a:p>
          </p:txBody>
        </p:sp>
      </p:grpSp>
      <p:sp>
        <p:nvSpPr>
          <p:cNvPr id="29" name="AutoShape 50"/>
          <p:cNvSpPr>
            <a:spLocks noChangeArrowheads="1"/>
          </p:cNvSpPr>
          <p:nvPr/>
        </p:nvSpPr>
        <p:spPr bwMode="auto">
          <a:xfrm>
            <a:off x="1089085" y="22322019"/>
            <a:ext cx="11701629" cy="7019336"/>
          </a:xfrm>
          <a:prstGeom prst="roundRect">
            <a:avLst>
              <a:gd name="adj" fmla="val 5419"/>
            </a:avLst>
          </a:prstGeom>
          <a:noFill/>
          <a:ln w="38100" cap="rnd" cmpd="sng" algn="ctr">
            <a:solidFill>
              <a:srgbClr val="2E83C3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641080" y="22564722"/>
            <a:ext cx="3913478" cy="374571"/>
          </a:xfrm>
          <a:prstGeom prst="roundRect">
            <a:avLst/>
          </a:prstGeom>
          <a:gradFill flip="none" rotWithShape="1">
            <a:gsLst>
              <a:gs pos="0">
                <a:srgbClr val="5FCBEF">
                  <a:tint val="66000"/>
                  <a:satMod val="160000"/>
                </a:srgbClr>
              </a:gs>
              <a:gs pos="50000">
                <a:srgbClr val="5FCBEF">
                  <a:tint val="44500"/>
                  <a:satMod val="160000"/>
                </a:srgbClr>
              </a:gs>
              <a:gs pos="100000">
                <a:srgbClr val="5FCBEF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2056772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itchFamily="2" charset="-78"/>
              </a:rPr>
              <a:t>نتیجه‌گیری: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B Titr" pitchFamily="2" charset="-78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007915" y="23015898"/>
            <a:ext cx="10504707" cy="76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43" tIns="21422" rIns="42843" bIns="21422"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rPr>
              <a:t>.....................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0"/>
                <a:cs typeface="B Mitra" pitchFamily="2" charset="-78"/>
              </a:rPr>
              <a:t>....................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0"/>
              <a:cs typeface="B Mitra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99" y="32602450"/>
            <a:ext cx="24527493" cy="296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883" y="1555035"/>
            <a:ext cx="23173727" cy="38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43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30</vt:lpstr>
      <vt:lpstr>Arial</vt:lpstr>
      <vt:lpstr>B Mitra</vt:lpstr>
      <vt:lpstr>B Nazanin</vt:lpstr>
      <vt:lpstr>B Titr</vt:lpstr>
      <vt:lpstr>Calibri</vt:lpstr>
      <vt:lpstr>Calibri Light</vt:lpstr>
      <vt:lpstr>Times New Roman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ALMAS</cp:lastModifiedBy>
  <cp:revision>27</cp:revision>
  <dcterms:created xsi:type="dcterms:W3CDTF">2024-01-08T06:35:51Z</dcterms:created>
  <dcterms:modified xsi:type="dcterms:W3CDTF">2026-05-02T07:33:24Z</dcterms:modified>
</cp:coreProperties>
</file>